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930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41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0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06-Mar-26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67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Embedded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Moving digital data between devices using electrical signals</a:t>
            </a:r>
          </a:p>
          <a:p>
            <a:r>
              <a:t>All data ultimately represented as 1s and 0s</a:t>
            </a:r>
          </a:p>
          <a:p>
            <a:r>
              <a:t>Protocols define how bits are organized and transmitted</a:t>
            </a:r>
          </a:p>
          <a:p>
            <a:r>
              <a:t>Ensures reliable transfer between embedded systems</a:t>
            </a:r>
          </a:p>
          <a:p>
            <a:r>
              <a:t>Common in microcontrollers, sensors, and peripherals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UART Data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RX line continuously monitored by UART hardware</a:t>
            </a:r>
          </a:p>
          <a:p>
            <a:r>
              <a:t>Start bit detection triggers reception process</a:t>
            </a:r>
          </a:p>
          <a:p>
            <a:r>
              <a:t>Incoming bits sampled and shifted into register</a:t>
            </a:r>
          </a:p>
          <a:p>
            <a:r>
              <a:t>Completed byte copied into receive data register</a:t>
            </a:r>
          </a:p>
          <a:p>
            <a:r>
              <a:t>CPU reads the byte when RX flag is set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Baud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Baud rate represents symbols transmitted per second</a:t>
            </a:r>
          </a:p>
          <a:p>
            <a:r>
              <a:t>In UART, one symbol usually equals one bit</a:t>
            </a:r>
          </a:p>
          <a:p>
            <a:r>
              <a:t>Examples include 9600 and 115200 bps</a:t>
            </a:r>
          </a:p>
          <a:p>
            <a:r>
              <a:t>Generated using a clock divider inside the UART</a:t>
            </a:r>
          </a:p>
          <a:p>
            <a:r>
              <a:t>Oversampling improves reception accuracy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Control registers configure UART operation</a:t>
            </a:r>
          </a:p>
          <a:p>
            <a:r>
              <a:t>Baud rate register determines communication speed</a:t>
            </a:r>
          </a:p>
          <a:p>
            <a:r>
              <a:t>Data register used for sending and receiving bytes</a:t>
            </a:r>
          </a:p>
          <a:p>
            <a:r>
              <a:t>Status register indicates peripheral state</a:t>
            </a:r>
          </a:p>
          <a:p>
            <a:r>
              <a:t>Flags include TXE, RXNE, TC, and error indicators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B915D-2D52-CEB9-ED35-1F6A3DA64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72" y="409200"/>
            <a:ext cx="8491456" cy="60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24C70-D310-C58F-4621-2CAA3414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850"/>
            <a:ext cx="9144000" cy="44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3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58A0B-330A-C231-F78E-64DFB7AD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421"/>
            <a:ext cx="9144000" cy="32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4D510-2DDB-477F-6DD3-AD7C84FB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" y="1147444"/>
            <a:ext cx="9116697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A304AD-11E4-490F-BFF3-9E565668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068"/>
            <a:ext cx="9144000" cy="61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5341D-D2B8-48F4-8467-4B2C2AF3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91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35D31-CBCD-650C-CA7E-511CF657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1696"/>
            <a:ext cx="9144000" cy="37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F1ABA-1A51-ED84-BE42-E7997274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774"/>
            <a:ext cx="9144000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Serial vs Parallel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Two fundamental methods of digital data transfer</a:t>
            </a:r>
          </a:p>
          <a:p>
            <a:r>
              <a:t>Parallel: multiple wires transfer multiple bits simultaneously</a:t>
            </a:r>
          </a:p>
          <a:p>
            <a:r>
              <a:t>Serial: single line sends bits sequentially</a:t>
            </a:r>
          </a:p>
          <a:p>
            <a:r>
              <a:t>Trade‑off between speed and hardware complexity</a:t>
            </a:r>
          </a:p>
          <a:p>
            <a:r>
              <a:t>Most modern embedded systems favor serial communication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Parallel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Multiple data lines transmit bits at the same time</a:t>
            </a:r>
          </a:p>
          <a:p>
            <a:r>
              <a:t>Higher raw throughput compared to serial</a:t>
            </a:r>
          </a:p>
          <a:p>
            <a:r>
              <a:t>Requires more pins, wiring, and hardware</a:t>
            </a:r>
          </a:p>
          <a:p>
            <a:r>
              <a:t>Common in memory buses and older printer interfaces</a:t>
            </a:r>
          </a:p>
          <a:p>
            <a:r>
              <a:t>Limited scalability due to signal timing issues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Serial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Transfers data one bit at a time</a:t>
            </a:r>
          </a:p>
          <a:p>
            <a:r>
              <a:t>Requires fewer wires and simpler hardware</a:t>
            </a:r>
          </a:p>
          <a:p>
            <a:r>
              <a:t>Typically uses TX, RX, and GND lines</a:t>
            </a:r>
          </a:p>
          <a:p>
            <a:r>
              <a:t>More practical for complex embedded systems</a:t>
            </a:r>
          </a:p>
          <a:p>
            <a:r>
              <a:t>Modern serial protocols achieve very high speeds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Basic Communication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Two lines allow bidirectional communication</a:t>
            </a:r>
          </a:p>
          <a:p>
            <a:r>
              <a:t>TX line sends data from one device</a:t>
            </a:r>
          </a:p>
          <a:p>
            <a:r>
              <a:t>RX line receives data from the other device</a:t>
            </a:r>
          </a:p>
          <a:p>
            <a:r>
              <a:t>Devices connect TX ↔ RX crosswise</a:t>
            </a:r>
          </a:p>
          <a:p>
            <a:r>
              <a:t>Shift registers convert parallel data into serial bits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UART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UART = Universal Asynchronous Receiver Transmitter</a:t>
            </a:r>
          </a:p>
          <a:p>
            <a:r>
              <a:t>Operates without a shared clock line</a:t>
            </a:r>
          </a:p>
          <a:p>
            <a:r>
              <a:t>Devices agree on a predefined baud rate</a:t>
            </a:r>
          </a:p>
          <a:p>
            <a:r>
              <a:t>Widely used for debugging and device communication</a:t>
            </a:r>
          </a:p>
          <a:p>
            <a:r>
              <a:t>Requires TX, RX, and common ground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UART Frame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Start bit indicates beginning of transmission</a:t>
            </a:r>
          </a:p>
          <a:p>
            <a:r>
              <a:rPr dirty="0"/>
              <a:t>Data bits typically represent one byte</a:t>
            </a:r>
          </a:p>
          <a:p>
            <a:r>
              <a:rPr dirty="0"/>
              <a:t>Optional parity bit for error detection</a:t>
            </a:r>
          </a:p>
          <a:p>
            <a:r>
              <a:rPr dirty="0"/>
              <a:t>Stop bit marks end of frame</a:t>
            </a:r>
          </a:p>
          <a:p>
            <a:r>
              <a:rPr dirty="0"/>
              <a:t>Line stays HIGH when idle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USART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USART = Universal Synchronous Asynchronous Receiver Transmitter</a:t>
            </a:r>
          </a:p>
          <a:p>
            <a:r>
              <a:t>Supports both synchronous and asynchronous modes</a:t>
            </a:r>
          </a:p>
          <a:p>
            <a:r>
              <a:t>Synchronous mode adds a shared clock signal</a:t>
            </a:r>
          </a:p>
          <a:p>
            <a:r>
              <a:t>Improves reliability and timing accuracy</a:t>
            </a:r>
          </a:p>
          <a:p>
            <a:r>
              <a:t>Used in higher‑speed communication systems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UART Data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CPU writes data into the UART data register</a:t>
            </a:r>
          </a:p>
          <a:p>
            <a:r>
              <a:t>Hardware moves data to a shift register</a:t>
            </a:r>
          </a:p>
          <a:p>
            <a:r>
              <a:t>Bits are transmitted sequentially on the TX line</a:t>
            </a:r>
          </a:p>
          <a:p>
            <a:r>
              <a:t>Timing controlled by the configured baud rate</a:t>
            </a:r>
          </a:p>
          <a:p>
            <a:r>
              <a:t>Transmission complete flag is raised afterwards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</TotalTime>
  <Words>448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Embedded Communication</vt:lpstr>
      <vt:lpstr>Serial vs Parallel Communication</vt:lpstr>
      <vt:lpstr>Parallel Communication</vt:lpstr>
      <vt:lpstr>Serial Communication</vt:lpstr>
      <vt:lpstr>Basic Communication Concept</vt:lpstr>
      <vt:lpstr>UART Overview</vt:lpstr>
      <vt:lpstr>UART Frame Structure</vt:lpstr>
      <vt:lpstr>USART Overview</vt:lpstr>
      <vt:lpstr>UART Data Transmission</vt:lpstr>
      <vt:lpstr>UART Data Reception</vt:lpstr>
      <vt:lpstr>Baud Rate</vt:lpstr>
      <vt:lpstr>UART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Kshitij Vaze</cp:lastModifiedBy>
  <cp:revision>2</cp:revision>
  <dcterms:created xsi:type="dcterms:W3CDTF">2013-01-27T09:14:16Z</dcterms:created>
  <dcterms:modified xsi:type="dcterms:W3CDTF">2026-03-06T16:59:14Z</dcterms:modified>
  <cp:category/>
</cp:coreProperties>
</file>